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8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94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91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05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27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73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95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8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1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05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3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754AB-2B13-43E5-B63C-0368A40E635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B2D51F5-75E7-49CB-A99A-EA648FC4AF1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90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Welcome!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AutoNum type="alphaUcParenBoth"/>
            </a:pPr>
            <a:r>
              <a:rPr lang="en-US" dirty="0" smtClean="0">
                <a:latin typeface="Candara" panose="020E0502030303020204" pitchFamily="34" charset="0"/>
              </a:rPr>
              <a:t>9/1/2017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andara" panose="020E0502030303020204" pitchFamily="34" charset="0"/>
              </a:rPr>
              <a:t>9/5/2017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67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Please Turn in your Parent Contact Sheet/Honor Code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3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SAT Vocabulary</a:t>
            </a:r>
            <a:endParaRPr lang="en-US" sz="40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5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Writer’s Toolbox</a:t>
            </a:r>
            <a:endParaRPr lang="en-US" sz="40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8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Alpha Notes!</a:t>
            </a:r>
            <a:endParaRPr lang="en-US" sz="40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Mock AP Test – Questions</a:t>
            </a:r>
            <a:endParaRPr lang="en-US" sz="40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73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197</TotalTime>
  <Words>24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Candara</vt:lpstr>
      <vt:lpstr>Gill Sans MT</vt:lpstr>
      <vt:lpstr>Gallery</vt:lpstr>
      <vt:lpstr>Welcome!</vt:lpstr>
      <vt:lpstr>Please Turn in your Parent Contact Sheet/Honor Code</vt:lpstr>
      <vt:lpstr>SAT Vocabulary</vt:lpstr>
      <vt:lpstr>Writer’s Toolbox</vt:lpstr>
      <vt:lpstr>Alpha Notes!</vt:lpstr>
      <vt:lpstr>Mock AP Test – Questions</vt:lpstr>
    </vt:vector>
  </TitlesOfParts>
  <Company>Pflugerville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Katherine Tombs</dc:creator>
  <cp:lastModifiedBy>Katherine Tombs</cp:lastModifiedBy>
  <cp:revision>3</cp:revision>
  <dcterms:created xsi:type="dcterms:W3CDTF">2017-08-31T18:51:33Z</dcterms:created>
  <dcterms:modified xsi:type="dcterms:W3CDTF">2017-08-31T22:09:04Z</dcterms:modified>
</cp:coreProperties>
</file>